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00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296" y="-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g>
</file>

<file path=ppt/media/image3.tmp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233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78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57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1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892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425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955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98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52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33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30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77803-B41B-41C6-9863-E81A35E50BC9}" type="datetimeFigureOut">
              <a:rPr lang="en-US" smtClean="0"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57E45-406D-49C4-9222-2C151703C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72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600200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/>
          <a:p>
            <a:pPr rtl="1"/>
            <a:r>
              <a:rPr lang="en-US" sz="4800" b="1" dirty="0" smtClean="0">
                <a:solidFill>
                  <a:schemeClr val="bg1"/>
                </a:solidFill>
              </a:rPr>
              <a:t>NASA SPACE APPS CHALLENGE 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52578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marL="137160" indent="0" algn="ctr">
              <a:buNone/>
            </a:pPr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533400" y="2362200"/>
            <a:ext cx="8077200" cy="838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rgbClr val="FF0000"/>
                </a:solidFill>
              </a:rPr>
              <a:t> A Universe of Beauty and Wonder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33400" y="4191000"/>
            <a:ext cx="8077200" cy="838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rgbClr val="FF0000"/>
                </a:solidFill>
              </a:rPr>
              <a:t>On the Shoulders of the Giants</a:t>
            </a:r>
          </a:p>
        </p:txBody>
      </p:sp>
    </p:spTree>
    <p:extLst>
      <p:ext uri="{BB962C8B-B14F-4D97-AF65-F5344CB8AC3E}">
        <p14:creationId xmlns:p14="http://schemas.microsoft.com/office/powerpoint/2010/main" val="4258564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  <a:effectLst/>
              </a:rPr>
              <a:t>Our j</a:t>
            </a:r>
            <a:r>
              <a:rPr lang="en-US" b="1" dirty="0" smtClean="0">
                <a:solidFill>
                  <a:srgbClr val="FF0000"/>
                </a:solidFill>
                <a:effectLst/>
              </a:rPr>
              <a:t>ob: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To design  and prototype:</a:t>
            </a: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r>
              <a:rPr lang="en-US" sz="4000" b="1" i="1" dirty="0">
                <a:solidFill>
                  <a:srgbClr val="FF0000"/>
                </a:solidFill>
              </a:rPr>
              <a:t> </a:t>
            </a:r>
            <a:r>
              <a:rPr lang="en-US" sz="4000" b="1" i="1" dirty="0" smtClean="0">
                <a:solidFill>
                  <a:srgbClr val="FF0000"/>
                </a:solidFill>
              </a:rPr>
              <a:t>                 </a:t>
            </a:r>
            <a:r>
              <a:rPr lang="en-US" sz="4000" b="1" i="1" dirty="0">
                <a:solidFill>
                  <a:srgbClr val="FF0000"/>
                </a:solidFill>
              </a:rPr>
              <a:t>A Card Game</a:t>
            </a:r>
            <a:endParaRPr lang="en-US" sz="4000" b="1" dirty="0" smtClean="0">
              <a:solidFill>
                <a:srgbClr val="FF0000"/>
              </a:solidFill>
            </a:endParaRPr>
          </a:p>
          <a:p>
            <a:pPr marL="137160" indent="0">
              <a:buNone/>
            </a:pPr>
            <a:endParaRPr 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1331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Our aim: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</a:t>
            </a:r>
            <a:r>
              <a:rPr lang="en-US" dirty="0"/>
              <a:t>make a change in card games. </a:t>
            </a:r>
            <a:endParaRPr lang="en-US" dirty="0" smtClean="0"/>
          </a:p>
          <a:p>
            <a:r>
              <a:rPr lang="en-US" dirty="0" smtClean="0"/>
              <a:t>To </a:t>
            </a:r>
            <a:r>
              <a:rPr lang="en-US" dirty="0"/>
              <a:t>give </a:t>
            </a:r>
            <a:r>
              <a:rPr lang="en-US" dirty="0" smtClean="0"/>
              <a:t>people </a:t>
            </a:r>
            <a:r>
              <a:rPr lang="en-US" dirty="0"/>
              <a:t>information about the space.</a:t>
            </a:r>
          </a:p>
          <a:p>
            <a:r>
              <a:rPr lang="en-US" dirty="0" smtClean="0"/>
              <a:t>To </a:t>
            </a:r>
            <a:r>
              <a:rPr lang="en-US" dirty="0"/>
              <a:t>have fun while </a:t>
            </a:r>
            <a:r>
              <a:rPr lang="en-US" dirty="0" smtClean="0"/>
              <a:t>you </a:t>
            </a:r>
            <a:r>
              <a:rPr lang="en-US" dirty="0"/>
              <a:t>learn new information.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8523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Our game</a:t>
            </a:r>
            <a:r>
              <a:rPr lang="en-US" b="1" dirty="0" smtClean="0">
                <a:solidFill>
                  <a:srgbClr val="FF0000"/>
                </a:solidFill>
              </a:rPr>
              <a:t>: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7160" indent="0">
              <a:buNone/>
            </a:pPr>
            <a:r>
              <a:rPr lang="en-US" sz="4000" b="1" i="1" dirty="0" smtClean="0"/>
              <a:t>                   </a:t>
            </a:r>
            <a:r>
              <a:rPr lang="en-US" sz="4000" b="1" i="1" dirty="0" smtClean="0">
                <a:solidFill>
                  <a:srgbClr val="2000E2"/>
                </a:solidFill>
              </a:rPr>
              <a:t>Hubble Trouble</a:t>
            </a:r>
            <a:endParaRPr lang="en-US" b="1" i="1" dirty="0">
              <a:solidFill>
                <a:srgbClr val="2000E2"/>
              </a:solidFill>
            </a:endParaRPr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438400"/>
            <a:ext cx="4953000" cy="304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7085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Description and design of our card game: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 </a:t>
            </a:r>
            <a:r>
              <a:rPr lang="en-US" dirty="0"/>
              <a:t>competitive game </a:t>
            </a:r>
            <a:endParaRPr lang="en-US" dirty="0" smtClean="0"/>
          </a:p>
          <a:p>
            <a:r>
              <a:rPr lang="en-US" dirty="0" smtClean="0"/>
              <a:t>Two players up to four players </a:t>
            </a:r>
          </a:p>
          <a:p>
            <a:r>
              <a:rPr lang="en-US" dirty="0" smtClean="0"/>
              <a:t> 40 cards </a:t>
            </a:r>
          </a:p>
          <a:p>
            <a:r>
              <a:rPr lang="en-US" dirty="0" smtClean="0"/>
              <a:t>10 images (repeated </a:t>
            </a:r>
            <a:r>
              <a:rPr lang="en-US" dirty="0"/>
              <a:t>4 </a:t>
            </a:r>
            <a:r>
              <a:rPr lang="en-US" dirty="0" smtClean="0"/>
              <a:t>times)</a:t>
            </a:r>
          </a:p>
          <a:p>
            <a:r>
              <a:rPr lang="en-US" dirty="0" smtClean="0"/>
              <a:t>Each card has a certain power. The power scale is from 2000-5000. </a:t>
            </a:r>
          </a:p>
          <a:p>
            <a:r>
              <a:rPr lang="en-US" dirty="0" smtClean="0"/>
              <a:t>Each a card has a </a:t>
            </a:r>
            <a:r>
              <a:rPr lang="en-US" dirty="0"/>
              <a:t>title of card ID up-right the image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L</a:t>
            </a:r>
            <a:r>
              <a:rPr lang="en-US" dirty="0" smtClean="0"/>
              <a:t>ovely </a:t>
            </a:r>
            <a:r>
              <a:rPr lang="en-US" dirty="0"/>
              <a:t>short information </a:t>
            </a:r>
            <a:r>
              <a:rPr lang="en-US" dirty="0" smtClean="0"/>
              <a:t>about </a:t>
            </a:r>
            <a:r>
              <a:rPr lang="en-US" dirty="0"/>
              <a:t>the image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power considers </a:t>
            </a:r>
            <a:r>
              <a:rPr lang="en-US" dirty="0" smtClean="0"/>
              <a:t>science, beauty and inspiration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3854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Sample of the Cards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2333085"/>
            <a:ext cx="1981200" cy="30601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900" y="2333085"/>
            <a:ext cx="1981200" cy="30601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73055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  <a:effectLst/>
              </a:rPr>
              <a:t>Rules of the game:</a:t>
            </a:r>
            <a:r>
              <a:rPr lang="en-US" dirty="0">
                <a:solidFill>
                  <a:srgbClr val="FF0000"/>
                </a:solidFill>
                <a:effectLst/>
              </a:rPr>
              <a:t/>
            </a:r>
            <a:br>
              <a:rPr lang="en-US" dirty="0">
                <a:solidFill>
                  <a:srgbClr val="FF0000"/>
                </a:solidFill>
                <a:effectLst/>
              </a:rPr>
            </a:b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600200"/>
            <a:ext cx="8229600" cy="4708525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8000" dirty="0" smtClean="0"/>
              <a:t>  - </a:t>
            </a:r>
            <a:r>
              <a:rPr lang="en-US" sz="8000" dirty="0" smtClean="0"/>
              <a:t>Each </a:t>
            </a:r>
            <a:r>
              <a:rPr lang="en-US" sz="8000" dirty="0"/>
              <a:t>player will have </a:t>
            </a:r>
            <a:r>
              <a:rPr lang="en-US" sz="8000" dirty="0" smtClean="0"/>
              <a:t>FOUR </a:t>
            </a:r>
            <a:r>
              <a:rPr lang="en-US" sz="8000" dirty="0"/>
              <a:t>cards </a:t>
            </a:r>
            <a:endParaRPr lang="en-US" sz="8000" dirty="0" smtClean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8000" dirty="0" smtClean="0"/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0" dirty="0" smtClean="0"/>
              <a:t>      - Each </a:t>
            </a:r>
            <a:r>
              <a:rPr lang="en-US" sz="8000" dirty="0"/>
              <a:t>of the players will put </a:t>
            </a:r>
            <a:r>
              <a:rPr lang="en-US" sz="8000" dirty="0" smtClean="0"/>
              <a:t>one </a:t>
            </a:r>
            <a:r>
              <a:rPr lang="en-US" sz="8000" dirty="0"/>
              <a:t>card on the </a:t>
            </a:r>
            <a:r>
              <a:rPr lang="en-US" sz="8000" dirty="0" smtClean="0"/>
              <a:t>table(covered).</a:t>
            </a:r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8000" dirty="0" smtClean="0"/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0" dirty="0" smtClean="0"/>
              <a:t>      - Then</a:t>
            </a:r>
            <a:r>
              <a:rPr lang="en-US" sz="8000" dirty="0"/>
              <a:t>, they </a:t>
            </a:r>
            <a:r>
              <a:rPr lang="en-US" sz="8000" dirty="0" smtClean="0"/>
              <a:t>UNCOVER </a:t>
            </a:r>
            <a:r>
              <a:rPr lang="en-US" sz="8000" dirty="0"/>
              <a:t>all </a:t>
            </a:r>
            <a:r>
              <a:rPr lang="en-US" sz="8000" dirty="0" smtClean="0"/>
              <a:t>cards</a:t>
            </a:r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8000" dirty="0" smtClean="0"/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0" dirty="0" smtClean="0"/>
              <a:t>      - The </a:t>
            </a:r>
            <a:r>
              <a:rPr lang="en-US" sz="8000" dirty="0"/>
              <a:t>owner of card with the higher power </a:t>
            </a:r>
            <a:r>
              <a:rPr lang="en-US" sz="8000" dirty="0" smtClean="0"/>
              <a:t>wins the cards </a:t>
            </a:r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8000" dirty="0" smtClean="0"/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0" dirty="0" smtClean="0"/>
              <a:t>      - Then </a:t>
            </a:r>
            <a:r>
              <a:rPr lang="en-US" sz="8000" dirty="0"/>
              <a:t>the players put another card until they </a:t>
            </a:r>
            <a:r>
              <a:rPr lang="en-US" sz="8000" dirty="0" smtClean="0"/>
              <a:t>run out </a:t>
            </a:r>
            <a:r>
              <a:rPr lang="en-US" sz="8000" dirty="0"/>
              <a:t>of the four </a:t>
            </a:r>
            <a:endParaRPr lang="en-US" sz="8000" dirty="0" smtClean="0"/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0" dirty="0" smtClean="0"/>
              <a:t>        cards </a:t>
            </a:r>
            <a:r>
              <a:rPr lang="en-US" sz="8000" dirty="0"/>
              <a:t>of the </a:t>
            </a:r>
            <a:r>
              <a:rPr lang="en-US" sz="8000" dirty="0" smtClean="0"/>
              <a:t>turn.</a:t>
            </a:r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8000" dirty="0" smtClean="0"/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0" dirty="0" smtClean="0"/>
              <a:t>        - Other FOUR </a:t>
            </a:r>
            <a:r>
              <a:rPr lang="en-US" sz="8000" dirty="0"/>
              <a:t>cards to be distributed to them until the </a:t>
            </a:r>
            <a:r>
              <a:rPr lang="en-US" sz="8000" dirty="0" smtClean="0"/>
              <a:t>game </a:t>
            </a:r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0" dirty="0" smtClean="0"/>
              <a:t>           ends. </a:t>
            </a:r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8000" dirty="0" smtClean="0"/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0" dirty="0" smtClean="0"/>
              <a:t>        - At the </a:t>
            </a:r>
            <a:r>
              <a:rPr lang="en-US" sz="8000" dirty="0"/>
              <a:t>end of the game, the winner is the one who wins more </a:t>
            </a:r>
            <a:endParaRPr lang="en-US" sz="8000" dirty="0" smtClean="0"/>
          </a:p>
          <a:p>
            <a:pPr marL="13716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0" dirty="0" smtClean="0"/>
              <a:t>          cards</a:t>
            </a:r>
            <a:r>
              <a:rPr lang="en-US" sz="8000" dirty="0"/>
              <a:t>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005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28600"/>
            <a:ext cx="7391400" cy="990600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b="1" dirty="0">
                <a:solidFill>
                  <a:srgbClr val="FF0000"/>
                </a:solidFill>
                <a:effectLst/>
              </a:rPr>
              <a:t>Double game</a:t>
            </a:r>
            <a:r>
              <a:rPr lang="en-US" sz="3600" b="1" dirty="0" smtClean="0">
                <a:solidFill>
                  <a:srgbClr val="FF0000"/>
                </a:solidFill>
                <a:effectLst/>
              </a:rPr>
              <a:t>,</a:t>
            </a:r>
            <a:br>
              <a:rPr lang="en-US" sz="3600" b="1" dirty="0" smtClean="0">
                <a:solidFill>
                  <a:srgbClr val="FF0000"/>
                </a:solidFill>
                <a:effectLst/>
              </a:rPr>
            </a:br>
            <a:r>
              <a:rPr lang="en-US" sz="3600" b="1" dirty="0" smtClean="0">
                <a:solidFill>
                  <a:srgbClr val="FF0000"/>
                </a:solidFill>
                <a:effectLst/>
              </a:rPr>
              <a:t>double </a:t>
            </a:r>
            <a:r>
              <a:rPr lang="en-US" sz="3600" b="1" dirty="0" smtClean="0">
                <a:solidFill>
                  <a:srgbClr val="FF0000"/>
                </a:solidFill>
                <a:effectLst/>
              </a:rPr>
              <a:t>fun:</a:t>
            </a:r>
            <a:endParaRPr lang="en-US" sz="3600" b="1" dirty="0">
              <a:solidFill>
                <a:srgbClr val="FF0000"/>
              </a:solidFill>
              <a:effectLst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600200"/>
            <a:ext cx="6400800" cy="348409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707" y="4186626"/>
            <a:ext cx="4376176" cy="25951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707" y="1219200"/>
            <a:ext cx="4403575" cy="2819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68461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r>
              <a:rPr lang="en-US" b="1" i="1" dirty="0" smtClean="0"/>
              <a:t>Thank you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489955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1234</TotalTime>
  <Words>245</Words>
  <Application>Microsoft Office PowerPoint</Application>
  <PresentationFormat>On-screen Show (4:3)</PresentationFormat>
  <Paragraphs>47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NASA SPACE APPS CHALLENGE </vt:lpstr>
      <vt:lpstr>Our job:</vt:lpstr>
      <vt:lpstr>Our aim: </vt:lpstr>
      <vt:lpstr>Our game:</vt:lpstr>
      <vt:lpstr>Description and design of our card game: </vt:lpstr>
      <vt:lpstr>Sample of the Cards</vt:lpstr>
      <vt:lpstr>Rules of the game: </vt:lpstr>
      <vt:lpstr>Double game, double fun: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23</cp:revision>
  <dcterms:created xsi:type="dcterms:W3CDTF">2018-10-19T15:52:18Z</dcterms:created>
  <dcterms:modified xsi:type="dcterms:W3CDTF">2018-10-21T18:05:54Z</dcterms:modified>
</cp:coreProperties>
</file>